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Slide di apertura. Presentarsi brevemente, spiegare l'obiettivo del modulo: imparare a produrre documenti professionali completi usando l'AI generativa. Chiedere al pubblico chi ha già usato ChatGPT o Claude.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Spiegare il gap: quasi tutti chiedono all'AI di scrivere un testo, ma pochissimi sanno che l'AI può produrre file .docx, .xlsx, .pptx finiti. Il risparmio di tempo è documentato: tra il 60 e l'80% rispetto al processo manuale.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Passare in rassegna le sei categorie. Sottolineare che non si tratta di bozze ma di file finiti, scaricabili, compatibili con gli strumenti che già usano. Chiedere: 'Quale di queste categorie vi interessa di più?'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Chiudere con questa frase chiave. Ricordare che imparare a usare l'AI per produrre documenti è una competenza nuova, concreta, e accessibile. Invitare i partecipanti a provare durante il workshop.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0972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spc="400" kern="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FORMAZIONE AI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1645920"/>
            <a:ext cx="7680960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Introduzione all'AI</a:t>
            </a:r>
            <a:endParaRPr lang="en-US" sz="3600" dirty="0"/>
          </a:p>
          <a:p>
            <a:pPr indent="0" marL="0">
              <a:lnSpc>
                <a:spcPct val="11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Generativa per l'ufficio</a:t>
            </a:r>
            <a:endParaRPr lang="en-US" sz="3600" dirty="0"/>
          </a:p>
        </p:txBody>
      </p:sp>
      <p:sp>
        <p:nvSpPr>
          <p:cNvPr id="4" name="Text 2"/>
          <p:cNvSpPr/>
          <p:nvPr/>
        </p:nvSpPr>
        <p:spPr>
          <a:xfrm>
            <a:off x="731520" y="3840480"/>
            <a:ext cx="73152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Modulo 1 — Produrre documenti professionali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731520" y="438912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Antonia Pellicano — Consulente AI e Digital Strategy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731520" y="3703320"/>
            <a:ext cx="2286000" cy="27432"/>
          </a:xfrm>
          <a:prstGeom prst="rect">
            <a:avLst/>
          </a:prstGeom>
          <a:solidFill>
            <a:srgbClr val="2C6FBB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F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Il problema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731520" y="1097280"/>
            <a:ext cx="502920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maggior parte delle persone</a:t>
            </a:r>
            <a:endParaRPr lang="en-US" sz="2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usa l'AI per "scrivere testi".</a:t>
            </a:r>
            <a:endParaRPr lang="en-US" sz="2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È come usare un coltello da chef</a:t>
            </a:r>
            <a:endParaRPr lang="en-US" sz="22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200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 spalmare il burro.</a:t>
            </a:r>
            <a:endParaRPr lang="en-US" sz="2200" dirty="0"/>
          </a:p>
        </p:txBody>
      </p:sp>
      <p:sp>
        <p:nvSpPr>
          <p:cNvPr id="4" name="Shape 2"/>
          <p:cNvSpPr/>
          <p:nvPr/>
        </p:nvSpPr>
        <p:spPr>
          <a:xfrm>
            <a:off x="731520" y="3474720"/>
            <a:ext cx="2468880" cy="137160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35661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C6FB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87%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731520" y="41148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usa l'AI solo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 generare testo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474720" y="3474720"/>
            <a:ext cx="2468880" cy="137160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8" name="Text 6"/>
          <p:cNvSpPr/>
          <p:nvPr/>
        </p:nvSpPr>
        <p:spPr>
          <a:xfrm>
            <a:off x="3474720" y="35661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C6FB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12%</a:t>
            </a:r>
            <a:endParaRPr lang="en-US" sz="2800" dirty="0"/>
          </a:p>
        </p:txBody>
      </p:sp>
      <p:sp>
        <p:nvSpPr>
          <p:cNvPr id="9" name="Text 7"/>
          <p:cNvSpPr/>
          <p:nvPr/>
        </p:nvSpPr>
        <p:spPr>
          <a:xfrm>
            <a:off x="3474720" y="41148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produce file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completi e formattati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3474720"/>
            <a:ext cx="2468880" cy="137160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11" name="Text 9"/>
          <p:cNvSpPr/>
          <p:nvPr/>
        </p:nvSpPr>
        <p:spPr>
          <a:xfrm>
            <a:off x="6217920" y="3566160"/>
            <a:ext cx="24688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b="1" dirty="0">
                <a:solidFill>
                  <a:srgbClr val="2C6FBB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60-80%</a:t>
            </a:r>
            <a:endParaRPr lang="en-US" sz="2800" dirty="0"/>
          </a:p>
        </p:txBody>
      </p:sp>
      <p:sp>
        <p:nvSpPr>
          <p:cNvPr id="12" name="Text 10"/>
          <p:cNvSpPr/>
          <p:nvPr/>
        </p:nvSpPr>
        <p:spPr>
          <a:xfrm>
            <a:off x="6217920" y="4114800"/>
            <a:ext cx="24688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risparmio di tempo</a:t>
            </a:r>
            <a:endParaRPr lang="en-US" sz="1100" dirty="0"/>
          </a:p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 il metodo giusto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457200"/>
            <a:ext cx="73152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2C6FB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Cosa può produrre l'AI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731520" y="11887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325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📄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731520" y="17830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Word (.docx)</a:t>
            </a:r>
            <a:endParaRPr lang="en-US" sz="1400" dirty="0"/>
          </a:p>
        </p:txBody>
      </p:sp>
      <p:sp>
        <p:nvSpPr>
          <p:cNvPr id="6" name="Text 4"/>
          <p:cNvSpPr/>
          <p:nvPr/>
        </p:nvSpPr>
        <p:spPr>
          <a:xfrm>
            <a:off x="731520" y="21488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Report, brochure, proposte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474720" y="11887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8" name="Text 6"/>
          <p:cNvSpPr/>
          <p:nvPr/>
        </p:nvSpPr>
        <p:spPr>
          <a:xfrm>
            <a:off x="3474720" y="1325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📊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474720" y="17830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PowerPoint (.pptx)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3474720" y="21488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Pitch deck, slide formative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217920" y="11887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12" name="Text 10"/>
          <p:cNvSpPr/>
          <p:nvPr/>
        </p:nvSpPr>
        <p:spPr>
          <a:xfrm>
            <a:off x="6217920" y="13258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📈</a:t>
            </a: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6217920" y="17830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Excel (.xlsx)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217920" y="21488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Dashboard, budget, KPI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731520" y="30175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🌐</a:t>
            </a:r>
            <a:endParaRPr lang="en-US" sz="2400" dirty="0"/>
          </a:p>
        </p:txBody>
      </p:sp>
      <p:sp>
        <p:nvSpPr>
          <p:cNvPr id="17" name="Text 15"/>
          <p:cNvSpPr/>
          <p:nvPr/>
        </p:nvSpPr>
        <p:spPr>
          <a:xfrm>
            <a:off x="731520" y="36118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HTML / React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731520" y="39776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Landing page, web app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3474720" y="30175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20" name="Text 18"/>
          <p:cNvSpPr/>
          <p:nvPr/>
        </p:nvSpPr>
        <p:spPr>
          <a:xfrm>
            <a:off x="34747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📋</a:t>
            </a:r>
            <a:endParaRPr lang="en-US" sz="2400" dirty="0"/>
          </a:p>
        </p:txBody>
      </p:sp>
      <p:sp>
        <p:nvSpPr>
          <p:cNvPr id="21" name="Text 19"/>
          <p:cNvSpPr/>
          <p:nvPr/>
        </p:nvSpPr>
        <p:spPr>
          <a:xfrm>
            <a:off x="3474720" y="36118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PDF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3474720" y="39776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Checklist, guide, attestati</a:t>
            </a:r>
            <a:endParaRPr lang="en-US" sz="1100" dirty="0"/>
          </a:p>
        </p:txBody>
      </p:sp>
      <p:sp>
        <p:nvSpPr>
          <p:cNvPr id="23" name="Shape 21"/>
          <p:cNvSpPr/>
          <p:nvPr/>
        </p:nvSpPr>
        <p:spPr>
          <a:xfrm>
            <a:off x="6217920" y="3017520"/>
            <a:ext cx="2468880" cy="1554480"/>
          </a:xfrm>
          <a:prstGeom prst="rect">
            <a:avLst/>
          </a:prstGeom>
          <a:solidFill>
            <a:srgbClr val="F4F6FA"/>
          </a:solidFill>
          <a:ln/>
        </p:spPr>
      </p:sp>
      <p:sp>
        <p:nvSpPr>
          <p:cNvPr id="24" name="Text 22"/>
          <p:cNvSpPr/>
          <p:nvPr/>
        </p:nvSpPr>
        <p:spPr>
          <a:xfrm>
            <a:off x="6217920" y="3154680"/>
            <a:ext cx="24688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000000"/>
                </a:solidFill>
              </a:rPr>
              <a:t>🔀</a:t>
            </a:r>
            <a:endParaRPr lang="en-US" sz="2400" dirty="0"/>
          </a:p>
        </p:txBody>
      </p:sp>
      <p:sp>
        <p:nvSpPr>
          <p:cNvPr id="25" name="Text 23"/>
          <p:cNvSpPr/>
          <p:nvPr/>
        </p:nvSpPr>
        <p:spPr>
          <a:xfrm>
            <a:off x="6217920" y="361188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1A1A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Diagrammi</a:t>
            </a:r>
            <a:endParaRPr lang="en-US" sz="1400" dirty="0"/>
          </a:p>
        </p:txBody>
      </p:sp>
      <p:sp>
        <p:nvSpPr>
          <p:cNvPr id="26" name="Text 24"/>
          <p:cNvSpPr/>
          <p:nvPr/>
        </p:nvSpPr>
        <p:spPr>
          <a:xfrm>
            <a:off x="6217920" y="3977640"/>
            <a:ext cx="2468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Flowchart, architetture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E2761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1520" y="1371600"/>
            <a:ext cx="7680960" cy="22860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300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Il salto di qualità sta nella</a:t>
            </a:r>
            <a:endParaRPr lang="en-US" sz="2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domanda che fai, non nello</a:t>
            </a:r>
            <a:endParaRPr lang="en-US" sz="2800" dirty="0"/>
          </a:p>
          <a:p>
            <a:pPr indent="0" marL="0">
              <a:lnSpc>
                <a:spcPct val="130000"/>
              </a:lnSpc>
              <a:buNone/>
            </a:pPr>
            <a:r>
              <a:rPr lang="en-US" sz="2800" i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strumento che usi.</a:t>
            </a:r>
            <a:endParaRPr lang="en-US" sz="2800" dirty="0"/>
          </a:p>
        </p:txBody>
      </p:sp>
      <p:sp>
        <p:nvSpPr>
          <p:cNvPr id="3" name="Shape 1"/>
          <p:cNvSpPr/>
          <p:nvPr/>
        </p:nvSpPr>
        <p:spPr>
          <a:xfrm>
            <a:off x="731520" y="3840480"/>
            <a:ext cx="2286000" cy="27432"/>
          </a:xfrm>
          <a:prstGeom prst="rect">
            <a:avLst/>
          </a:prstGeom>
          <a:solidFill>
            <a:srgbClr val="2C6FBB"/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4023360"/>
            <a:ext cx="3657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CADCF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antoniapellicano.it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731520" y="443484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4748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Esempio dimostrativo — Presentazione generata con AI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Esempio presentazione AI</dc:title>
  <dc:subject>PptxGenJS Presentation</dc:subject>
  <dc:creator>Antonia Pellicano</dc:creator>
  <cp:lastModifiedBy>Antonia Pellicano</cp:lastModifiedBy>
  <cp:revision>1</cp:revision>
  <dcterms:created xsi:type="dcterms:W3CDTF">2026-04-17T06:55:27Z</dcterms:created>
  <dcterms:modified xsi:type="dcterms:W3CDTF">2026-04-17T06:55:27Z</dcterms:modified>
</cp:coreProperties>
</file>